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32" r:id="rId4"/>
  </p:sldMasterIdLst>
  <p:sldIdLst>
    <p:sldId id="256" r:id="rId5"/>
    <p:sldId id="269" r:id="rId6"/>
    <p:sldId id="258" r:id="rId7"/>
    <p:sldId id="259" r:id="rId8"/>
    <p:sldId id="260" r:id="rId9"/>
    <p:sldId id="261" r:id="rId10"/>
    <p:sldId id="263" r:id="rId11"/>
    <p:sldId id="265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2" r:id="rId20"/>
    <p:sldId id="262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99"/>
    <a:srgbClr val="80008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50" autoAdjust="0"/>
  </p:normalViewPr>
  <p:slideViewPr>
    <p:cSldViewPr>
      <p:cViewPr varScale="1">
        <p:scale>
          <a:sx n="48" d="100"/>
          <a:sy n="48" d="100"/>
        </p:scale>
        <p:origin x="-5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636CFED-F201-4872-84EC-C76897021C2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D5F9EFA-D566-4465-A6EA-0029DF4C4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Ulul%20Al-bab\Music\superman%20is%20dead%20-%20kuat%20kita%20bersinar.mp3" TargetMode="External"/><Relationship Id="rId1" Type="http://schemas.openxmlformats.org/officeDocument/2006/relationships/audio" Target="file:///D:\da\superman%20is%20dead%20-%20kuat%20kita%20bersina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D:\Ulul%20Al-bab\Music\trouble-rasta-pandeglang_si-hitam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Don’t buck our…..</a:t>
            </a:r>
          </a:p>
          <a:p>
            <a:pPr algn="ctr"/>
            <a:r>
              <a:rPr lang="en-US" sz="4400" dirty="0" smtClean="0"/>
              <a:t>If you want not to lost…!!!!</a:t>
            </a:r>
          </a:p>
          <a:p>
            <a:pPr algn="ctr"/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752600" y="1219200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Ulul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Al-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bab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crew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2014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superman is dead - kuat kita bersin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" name="superman is dead - kuat kita bersina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6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17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Mariam</a:t>
            </a:r>
            <a:r>
              <a:rPr lang="en-US" dirty="0" smtClean="0">
                <a:solidFill>
                  <a:srgbClr val="FF0000"/>
                </a:solidFill>
              </a:rPr>
              <a:t> Alia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Nama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mariam</a:t>
            </a:r>
            <a:r>
              <a:rPr lang="en-US" dirty="0" smtClean="0">
                <a:solidFill>
                  <a:srgbClr val="FF0000"/>
                </a:solidFill>
              </a:rPr>
              <a:t> Alia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Hoby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Nonton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Tv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Cita-cita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dokter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T:Rangkas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  t:2005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   l:………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0"/>
            <a:ext cx="45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00CC00"/>
                </a:solidFill>
              </a:rPr>
              <a:t>Nama</a:t>
            </a:r>
            <a:r>
              <a:rPr lang="en-US" sz="3600" dirty="0" smtClean="0">
                <a:solidFill>
                  <a:srgbClr val="00CC00"/>
                </a:solidFill>
              </a:rPr>
              <a:t>: Danu Al-</a:t>
            </a:r>
            <a:r>
              <a:rPr lang="en-US" sz="3600" dirty="0" err="1" smtClean="0">
                <a:solidFill>
                  <a:srgbClr val="00CC00"/>
                </a:solidFill>
              </a:rPr>
              <a:t>fahreza</a:t>
            </a:r>
            <a:endParaRPr lang="en-US" sz="3600" dirty="0" smtClean="0">
              <a:solidFill>
                <a:srgbClr val="00CC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CC00"/>
                </a:solidFill>
              </a:rPr>
              <a:t>	</a:t>
            </a:r>
            <a:r>
              <a:rPr lang="en-US" sz="3600" dirty="0" err="1" smtClean="0">
                <a:solidFill>
                  <a:srgbClr val="00CC00"/>
                </a:solidFill>
              </a:rPr>
              <a:t>Hoby</a:t>
            </a:r>
            <a:r>
              <a:rPr lang="en-US" sz="3600" dirty="0" smtClean="0">
                <a:solidFill>
                  <a:srgbClr val="00CC00"/>
                </a:solidFill>
              </a:rPr>
              <a:t>: </a:t>
            </a:r>
            <a:r>
              <a:rPr lang="en-US" sz="3600" dirty="0" err="1" smtClean="0">
                <a:solidFill>
                  <a:srgbClr val="00CC00"/>
                </a:solidFill>
              </a:rPr>
              <a:t>Semua</a:t>
            </a:r>
            <a:r>
              <a:rPr lang="en-US" sz="3600" dirty="0" smtClean="0">
                <a:solidFill>
                  <a:srgbClr val="00CC00"/>
                </a:solidFill>
              </a:rPr>
              <a:t> yang </a:t>
            </a:r>
            <a:r>
              <a:rPr lang="en-US" sz="3600" dirty="0" err="1" smtClean="0">
                <a:solidFill>
                  <a:srgbClr val="00CC00"/>
                </a:solidFill>
              </a:rPr>
              <a:t>di</a:t>
            </a:r>
            <a:r>
              <a:rPr lang="en-US" sz="3600" dirty="0" smtClean="0">
                <a:solidFill>
                  <a:srgbClr val="00CC00"/>
                </a:solidFill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</a:rPr>
              <a:t>suka</a:t>
            </a:r>
            <a:endParaRPr lang="en-US" sz="3600" dirty="0" smtClean="0">
              <a:solidFill>
                <a:srgbClr val="00CC00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00CC00"/>
                </a:solidFill>
              </a:rPr>
              <a:t>Cita-cita</a:t>
            </a:r>
            <a:r>
              <a:rPr lang="en-US" sz="3600" dirty="0" smtClean="0">
                <a:solidFill>
                  <a:srgbClr val="00CC00"/>
                </a:solidFill>
              </a:rPr>
              <a:t>: </a:t>
            </a:r>
            <a:r>
              <a:rPr lang="en-US" sz="3600" dirty="0" err="1" smtClean="0">
                <a:solidFill>
                  <a:srgbClr val="00CC00"/>
                </a:solidFill>
              </a:rPr>
              <a:t>Kiyai</a:t>
            </a:r>
            <a:r>
              <a:rPr lang="en-US" sz="3600" dirty="0" smtClean="0">
                <a:solidFill>
                  <a:srgbClr val="00CC00"/>
                </a:solidFill>
              </a:rPr>
              <a:t>, </a:t>
            </a:r>
            <a:r>
              <a:rPr lang="en-US" sz="3600" dirty="0" err="1" smtClean="0">
                <a:solidFill>
                  <a:srgbClr val="00CC00"/>
                </a:solidFill>
              </a:rPr>
              <a:t>Wartawan</a:t>
            </a:r>
            <a:endParaRPr lang="en-US" sz="3600" dirty="0" smtClean="0">
              <a:solidFill>
                <a:srgbClr val="00CC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CC00"/>
                </a:solidFill>
              </a:rPr>
              <a:t>	T:Atas </a:t>
            </a:r>
            <a:r>
              <a:rPr lang="en-US" sz="3600" dirty="0" err="1" smtClean="0">
                <a:solidFill>
                  <a:srgbClr val="00CC00"/>
                </a:solidFill>
              </a:rPr>
              <a:t>amben</a:t>
            </a:r>
            <a:endParaRPr lang="en-US" sz="3600" dirty="0" smtClean="0">
              <a:solidFill>
                <a:srgbClr val="00CC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CC00"/>
                </a:solidFill>
              </a:rPr>
              <a:t>	  t:05-09-1997</a:t>
            </a:r>
          </a:p>
          <a:p>
            <a:pPr>
              <a:buNone/>
            </a:pPr>
            <a:r>
              <a:rPr lang="en-US" sz="3600" dirty="0" smtClean="0">
                <a:solidFill>
                  <a:srgbClr val="00CC00"/>
                </a:solidFill>
              </a:rPr>
              <a:t>	    l: </a:t>
            </a:r>
            <a:r>
              <a:rPr lang="en-US" sz="3600" dirty="0" err="1" smtClean="0">
                <a:solidFill>
                  <a:srgbClr val="00CC00"/>
                </a:solidFill>
              </a:rPr>
              <a:t>selamet</a:t>
            </a:r>
            <a:endParaRPr lang="en-US" sz="3600" dirty="0" smtClean="0">
              <a:solidFill>
                <a:srgbClr val="00CC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CC00"/>
                </a:solidFill>
              </a:rPr>
              <a:t>	</a:t>
            </a:r>
            <a:r>
              <a:rPr lang="en-US" sz="3600" dirty="0" err="1" smtClean="0">
                <a:solidFill>
                  <a:srgbClr val="00CC00"/>
                </a:solidFill>
              </a:rPr>
              <a:t>Pesan</a:t>
            </a:r>
            <a:r>
              <a:rPr lang="en-US" sz="3600" dirty="0" smtClean="0">
                <a:solidFill>
                  <a:srgbClr val="00CC00"/>
                </a:solidFill>
              </a:rPr>
              <a:t>: </a:t>
            </a:r>
            <a:r>
              <a:rPr lang="en-US" sz="3600" dirty="0" err="1" smtClean="0">
                <a:solidFill>
                  <a:srgbClr val="00CC00"/>
                </a:solidFill>
              </a:rPr>
              <a:t>Jadilah</a:t>
            </a:r>
            <a:r>
              <a:rPr lang="en-US" sz="3600" dirty="0" smtClean="0">
                <a:solidFill>
                  <a:srgbClr val="00CC00"/>
                </a:solidFill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</a:rPr>
              <a:t>orang</a:t>
            </a:r>
            <a:r>
              <a:rPr lang="en-US" sz="3600" dirty="0" smtClean="0">
                <a:solidFill>
                  <a:srgbClr val="00CC00"/>
                </a:solidFill>
              </a:rPr>
              <a:t> yang </a:t>
            </a:r>
            <a:r>
              <a:rPr lang="en-US" sz="3600" dirty="0" err="1" smtClean="0">
                <a:solidFill>
                  <a:srgbClr val="00CC00"/>
                </a:solidFill>
              </a:rPr>
              <a:t>jujur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0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Danu coy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800080"/>
                </a:solidFill>
              </a:rPr>
              <a:t>Nama</a:t>
            </a:r>
            <a:r>
              <a:rPr lang="en-US" sz="3600" dirty="0" smtClean="0">
                <a:solidFill>
                  <a:srgbClr val="800080"/>
                </a:solidFill>
              </a:rPr>
              <a:t>: </a:t>
            </a:r>
            <a:r>
              <a:rPr lang="en-US" sz="3600" dirty="0" err="1" smtClean="0">
                <a:solidFill>
                  <a:srgbClr val="800080"/>
                </a:solidFill>
              </a:rPr>
              <a:t>Bambang</a:t>
            </a:r>
            <a:r>
              <a:rPr lang="en-US" sz="3600" dirty="0" smtClean="0">
                <a:solidFill>
                  <a:srgbClr val="800080"/>
                </a:solidFill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</a:rPr>
              <a:t>suteja</a:t>
            </a:r>
            <a:endParaRPr lang="en-US" sz="3600" dirty="0" smtClean="0">
              <a:solidFill>
                <a:srgbClr val="80008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800080"/>
                </a:solidFill>
              </a:rPr>
              <a:t>	</a:t>
            </a:r>
            <a:r>
              <a:rPr lang="en-US" sz="3600" dirty="0" err="1" smtClean="0">
                <a:solidFill>
                  <a:srgbClr val="800080"/>
                </a:solidFill>
              </a:rPr>
              <a:t>Hoby</a:t>
            </a:r>
            <a:r>
              <a:rPr lang="en-US" sz="3600" dirty="0" smtClean="0">
                <a:solidFill>
                  <a:srgbClr val="800080"/>
                </a:solidFill>
              </a:rPr>
              <a:t>: Bola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800080"/>
                </a:solidFill>
              </a:rPr>
              <a:t>Cita-Cita</a:t>
            </a:r>
            <a:r>
              <a:rPr lang="en-US" sz="3600" dirty="0" smtClean="0">
                <a:solidFill>
                  <a:srgbClr val="800080"/>
                </a:solidFill>
              </a:rPr>
              <a:t>: </a:t>
            </a:r>
            <a:r>
              <a:rPr lang="en-US" sz="3600" dirty="0" err="1" smtClean="0">
                <a:solidFill>
                  <a:srgbClr val="800080"/>
                </a:solidFill>
              </a:rPr>
              <a:t>Menjadi</a:t>
            </a:r>
            <a:r>
              <a:rPr lang="en-US" sz="3600" dirty="0" smtClean="0">
                <a:solidFill>
                  <a:srgbClr val="800080"/>
                </a:solidFill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</a:rPr>
              <a:t>pemain</a:t>
            </a:r>
            <a:r>
              <a:rPr lang="en-US" sz="3600" dirty="0" smtClean="0">
                <a:solidFill>
                  <a:srgbClr val="800080"/>
                </a:solidFill>
              </a:rPr>
              <a:t> bola </a:t>
            </a:r>
            <a:r>
              <a:rPr lang="en-US" sz="3600" dirty="0" err="1" smtClean="0">
                <a:solidFill>
                  <a:srgbClr val="800080"/>
                </a:solidFill>
              </a:rPr>
              <a:t>terkenal</a:t>
            </a:r>
            <a:endParaRPr lang="en-US" sz="3600" dirty="0" smtClean="0">
              <a:solidFill>
                <a:srgbClr val="80008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800080"/>
                </a:solidFill>
              </a:rPr>
              <a:t>	T:Serang</a:t>
            </a:r>
          </a:p>
          <a:p>
            <a:pPr>
              <a:buNone/>
            </a:pPr>
            <a:r>
              <a:rPr lang="en-US" sz="3600" dirty="0" smtClean="0">
                <a:solidFill>
                  <a:srgbClr val="800080"/>
                </a:solidFill>
              </a:rPr>
              <a:t>	  t: 18-08-1997</a:t>
            </a:r>
          </a:p>
          <a:p>
            <a:pPr>
              <a:buNone/>
            </a:pPr>
            <a:r>
              <a:rPr lang="en-US" sz="3600" dirty="0" smtClean="0">
                <a:solidFill>
                  <a:srgbClr val="800080"/>
                </a:solidFill>
              </a:rPr>
              <a:t>	    l: </a:t>
            </a:r>
            <a:r>
              <a:rPr lang="en-US" sz="3600" dirty="0" err="1" smtClean="0">
                <a:solidFill>
                  <a:srgbClr val="800080"/>
                </a:solidFill>
              </a:rPr>
              <a:t>sehat</a:t>
            </a:r>
            <a:endParaRPr lang="en-US" sz="3600" dirty="0" smtClean="0">
              <a:solidFill>
                <a:srgbClr val="800080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800080"/>
                </a:solidFill>
              </a:rPr>
              <a:t>Pesan</a:t>
            </a:r>
            <a:r>
              <a:rPr lang="en-US" sz="3600" dirty="0" smtClean="0">
                <a:solidFill>
                  <a:srgbClr val="800080"/>
                </a:solidFill>
              </a:rPr>
              <a:t>: </a:t>
            </a:r>
            <a:r>
              <a:rPr lang="en-US" sz="3600" dirty="0" err="1" smtClean="0">
                <a:solidFill>
                  <a:srgbClr val="800080"/>
                </a:solidFill>
              </a:rPr>
              <a:t>Jangan</a:t>
            </a:r>
            <a:r>
              <a:rPr lang="en-US" sz="3600" dirty="0" smtClean="0">
                <a:solidFill>
                  <a:srgbClr val="800080"/>
                </a:solidFill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</a:rPr>
              <a:t>pacaran</a:t>
            </a:r>
            <a:r>
              <a:rPr lang="en-US" sz="3600" dirty="0" smtClean="0">
                <a:solidFill>
                  <a:srgbClr val="800080"/>
                </a:solidFill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</a:rPr>
              <a:t>sebelum</a:t>
            </a:r>
            <a:r>
              <a:rPr lang="en-US" sz="3600" dirty="0" smtClean="0">
                <a:solidFill>
                  <a:srgbClr val="800080"/>
                </a:solidFill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</a:rPr>
              <a:t>jadi</a:t>
            </a:r>
            <a:r>
              <a:rPr lang="en-US" sz="3600" dirty="0" smtClean="0">
                <a:solidFill>
                  <a:srgbClr val="800080"/>
                </a:solidFill>
              </a:rPr>
              <a:t>    	   	      </a:t>
            </a:r>
            <a:r>
              <a:rPr lang="en-US" sz="3600" dirty="0" err="1" smtClean="0">
                <a:solidFill>
                  <a:srgbClr val="800080"/>
                </a:solidFill>
              </a:rPr>
              <a:t>orang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81000"/>
            <a:ext cx="603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Bambang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Sutejoy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r="-4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000099"/>
                </a:solidFill>
              </a:rPr>
              <a:t>Nama</a:t>
            </a:r>
            <a:r>
              <a:rPr lang="en-US" sz="3600" dirty="0" smtClean="0">
                <a:solidFill>
                  <a:srgbClr val="000099"/>
                </a:solidFill>
              </a:rPr>
              <a:t>: </a:t>
            </a:r>
            <a:r>
              <a:rPr lang="en-US" sz="3600" dirty="0" err="1" smtClean="0">
                <a:solidFill>
                  <a:srgbClr val="000099"/>
                </a:solidFill>
              </a:rPr>
              <a:t>maman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rohman</a:t>
            </a:r>
            <a:endParaRPr lang="en-US" sz="36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</a:t>
            </a:r>
            <a:r>
              <a:rPr lang="en-US" sz="3600" dirty="0" err="1" smtClean="0">
                <a:solidFill>
                  <a:srgbClr val="000099"/>
                </a:solidFill>
              </a:rPr>
              <a:t>Hoby</a:t>
            </a:r>
            <a:r>
              <a:rPr lang="en-US" sz="3600" dirty="0" smtClean="0">
                <a:solidFill>
                  <a:srgbClr val="000099"/>
                </a:solidFill>
              </a:rPr>
              <a:t>: </a:t>
            </a:r>
            <a:r>
              <a:rPr lang="en-US" sz="3600" dirty="0" err="1" smtClean="0">
                <a:solidFill>
                  <a:srgbClr val="000099"/>
                </a:solidFill>
              </a:rPr>
              <a:t>Membantu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teman</a:t>
            </a:r>
            <a:endParaRPr lang="en-US" sz="36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000099"/>
                </a:solidFill>
              </a:rPr>
              <a:t>Cita</a:t>
            </a:r>
            <a:r>
              <a:rPr lang="en-US" sz="3600" dirty="0" smtClean="0">
                <a:solidFill>
                  <a:srgbClr val="000099"/>
                </a:solidFill>
              </a:rPr>
              <a:t>-</a:t>
            </a:r>
            <a:r>
              <a:rPr lang="en-US" sz="3600" dirty="0" err="1" smtClean="0">
                <a:solidFill>
                  <a:srgbClr val="000099"/>
                </a:solidFill>
              </a:rPr>
              <a:t>cita</a:t>
            </a:r>
            <a:r>
              <a:rPr lang="en-US" sz="3600" dirty="0" smtClean="0">
                <a:solidFill>
                  <a:srgbClr val="000099"/>
                </a:solidFill>
              </a:rPr>
              <a:t>: </a:t>
            </a:r>
            <a:r>
              <a:rPr lang="en-US" sz="3600" dirty="0" err="1" smtClean="0">
                <a:solidFill>
                  <a:srgbClr val="000099"/>
                </a:solidFill>
              </a:rPr>
              <a:t>Pengusaha</a:t>
            </a:r>
            <a:endParaRPr lang="en-US" sz="36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T: Lampung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  t: 01-05-1997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	l:selamet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000099"/>
                </a:solidFill>
              </a:rPr>
              <a:t>Pesan:Jangan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pernah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melupakan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orang</a:t>
            </a:r>
            <a:r>
              <a:rPr lang="en-US" sz="3600" dirty="0" smtClean="0">
                <a:solidFill>
                  <a:srgbClr val="000099"/>
                </a:solidFill>
              </a:rPr>
              <a:t>     	      yang </a:t>
            </a:r>
            <a:r>
              <a:rPr lang="en-US" sz="3600" dirty="0" err="1" smtClean="0">
                <a:solidFill>
                  <a:srgbClr val="000099"/>
                </a:solidFill>
              </a:rPr>
              <a:t>telah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menyayangi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kamu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596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Maman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suratman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Nama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dwi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erlis</a:t>
            </a: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Hoby:Ngorek-ngorek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maen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got</a:t>
            </a:r>
          </a:p>
          <a:p>
            <a:pPr>
              <a:buNone/>
            </a:pP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Cita-Cita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sukses</a:t>
            </a: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T:seerang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  t:12-oktober-1998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    l:gempor</a:t>
            </a:r>
          </a:p>
          <a:p>
            <a:pPr>
              <a:buNone/>
            </a:pP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Pesan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koq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ryan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jelek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sih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0"/>
            <a:ext cx="803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Dwi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erlis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shanushiy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00B0F0"/>
                </a:solidFill>
              </a:rPr>
              <a:t>Nama</a:t>
            </a:r>
            <a:r>
              <a:rPr lang="en-US" sz="3600" dirty="0" smtClean="0">
                <a:solidFill>
                  <a:srgbClr val="00B0F0"/>
                </a:solidFill>
              </a:rPr>
              <a:t>: </a:t>
            </a:r>
            <a:r>
              <a:rPr lang="en-US" sz="3600" dirty="0" err="1" smtClean="0">
                <a:solidFill>
                  <a:srgbClr val="00B0F0"/>
                </a:solidFill>
              </a:rPr>
              <a:t>wulandari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azzahra</a:t>
            </a:r>
            <a:endParaRPr lang="en-US" sz="36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B0F0"/>
                </a:solidFill>
              </a:rPr>
              <a:t>	</a:t>
            </a:r>
            <a:r>
              <a:rPr lang="en-US" sz="3600" dirty="0" err="1" smtClean="0">
                <a:solidFill>
                  <a:srgbClr val="00B0F0"/>
                </a:solidFill>
              </a:rPr>
              <a:t>Hoby</a:t>
            </a:r>
            <a:r>
              <a:rPr lang="en-US" sz="3600" dirty="0" smtClean="0">
                <a:solidFill>
                  <a:srgbClr val="00B0F0"/>
                </a:solidFill>
              </a:rPr>
              <a:t>: </a:t>
            </a:r>
            <a:r>
              <a:rPr lang="en-US" sz="3600" dirty="0" err="1" smtClean="0">
                <a:solidFill>
                  <a:srgbClr val="00B0F0"/>
                </a:solidFill>
              </a:rPr>
              <a:t>Reading,singging</a:t>
            </a:r>
            <a:endParaRPr lang="en-US" sz="36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00B0F0"/>
                </a:solidFill>
              </a:rPr>
              <a:t>Cita</a:t>
            </a:r>
            <a:r>
              <a:rPr lang="en-US" sz="3600" dirty="0" smtClean="0">
                <a:solidFill>
                  <a:srgbClr val="00B0F0"/>
                </a:solidFill>
              </a:rPr>
              <a:t>-</a:t>
            </a:r>
            <a:r>
              <a:rPr lang="en-US" sz="3600" dirty="0" err="1" smtClean="0">
                <a:solidFill>
                  <a:srgbClr val="00B0F0"/>
                </a:solidFill>
              </a:rPr>
              <a:t>cita</a:t>
            </a:r>
            <a:r>
              <a:rPr lang="en-US" sz="3600" dirty="0" smtClean="0">
                <a:solidFill>
                  <a:srgbClr val="00B0F0"/>
                </a:solidFill>
              </a:rPr>
              <a:t>: </a:t>
            </a:r>
            <a:r>
              <a:rPr lang="en-US" sz="3600" dirty="0" err="1" smtClean="0">
                <a:solidFill>
                  <a:srgbClr val="00B0F0"/>
                </a:solidFill>
              </a:rPr>
              <a:t>Ustadzah</a:t>
            </a:r>
            <a:r>
              <a:rPr lang="en-US" sz="3600" dirty="0" smtClean="0">
                <a:solidFill>
                  <a:srgbClr val="00B0F0"/>
                </a:solidFill>
              </a:rPr>
              <a:t>/</a:t>
            </a:r>
            <a:r>
              <a:rPr lang="en-US" sz="3600" dirty="0" err="1" smtClean="0">
                <a:solidFill>
                  <a:srgbClr val="00B0F0"/>
                </a:solidFill>
              </a:rPr>
              <a:t>bidan</a:t>
            </a:r>
            <a:endParaRPr lang="en-US" sz="36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B0F0"/>
                </a:solidFill>
              </a:rPr>
              <a:t>	T:serang</a:t>
            </a:r>
          </a:p>
          <a:p>
            <a:pPr>
              <a:buNone/>
            </a:pPr>
            <a:r>
              <a:rPr lang="en-US" sz="3600" dirty="0" smtClean="0">
                <a:solidFill>
                  <a:srgbClr val="00B0F0"/>
                </a:solidFill>
              </a:rPr>
              <a:t>	  t: 05-05-1999</a:t>
            </a:r>
          </a:p>
          <a:p>
            <a:pPr>
              <a:buNone/>
            </a:pPr>
            <a:r>
              <a:rPr lang="en-US" sz="3600" dirty="0" smtClean="0">
                <a:solidFill>
                  <a:srgbClr val="00B0F0"/>
                </a:solidFill>
              </a:rPr>
              <a:t>	    l:sehat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00B0F0"/>
                </a:solidFill>
              </a:rPr>
              <a:t>Pesan:Seorang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tidak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akan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kamil</a:t>
            </a:r>
            <a:r>
              <a:rPr lang="en-US" sz="3600" dirty="0" smtClean="0">
                <a:solidFill>
                  <a:srgbClr val="00B0F0"/>
                </a:solidFill>
              </a:rPr>
              <a:t> agama 	     </a:t>
            </a:r>
            <a:r>
              <a:rPr lang="en-US" sz="3600" dirty="0" err="1" smtClean="0">
                <a:solidFill>
                  <a:srgbClr val="00B0F0"/>
                </a:solidFill>
              </a:rPr>
              <a:t>nya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apabila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ia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tidak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melakukan</a:t>
            </a:r>
            <a:r>
              <a:rPr lang="en-US" sz="3600" dirty="0" smtClean="0">
                <a:solidFill>
                  <a:srgbClr val="00B0F0"/>
                </a:solidFill>
              </a:rPr>
              <a:t>     	     </a:t>
            </a:r>
            <a:r>
              <a:rPr lang="en-US" sz="3600" dirty="0" err="1" smtClean="0">
                <a:solidFill>
                  <a:srgbClr val="00B0F0"/>
                </a:solidFill>
              </a:rPr>
              <a:t>shalat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0"/>
            <a:ext cx="351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Wulan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dari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Nama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</a:rPr>
              <a:t>faijah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Hoby:Membaca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Cita-cita:Orang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sukses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	T:Serang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	  t:08 </a:t>
            </a:r>
            <a:r>
              <a:rPr lang="en-US" sz="3600" dirty="0" err="1" smtClean="0">
                <a:solidFill>
                  <a:srgbClr val="FF0000"/>
                </a:solidFill>
              </a:rPr>
              <a:t>mei</a:t>
            </a:r>
            <a:r>
              <a:rPr lang="en-US" sz="3600" dirty="0" smtClean="0">
                <a:solidFill>
                  <a:srgbClr val="FF0000"/>
                </a:solidFill>
              </a:rPr>
              <a:t> 1998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	   l: </a:t>
            </a:r>
            <a:r>
              <a:rPr lang="en-US" sz="3600" dirty="0" err="1" smtClean="0">
                <a:solidFill>
                  <a:srgbClr val="FF0000"/>
                </a:solidFill>
              </a:rPr>
              <a:t>selamet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Pesan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</a:rPr>
              <a:t>Jika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engkau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sukses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jangan</a:t>
            </a:r>
            <a:r>
              <a:rPr lang="en-US" sz="3600" dirty="0" smtClean="0">
                <a:solidFill>
                  <a:srgbClr val="FF0000"/>
                </a:solidFill>
              </a:rPr>
              <a:t>      	     </a:t>
            </a:r>
            <a:r>
              <a:rPr lang="en-US" sz="3600" dirty="0" err="1" smtClean="0">
                <a:solidFill>
                  <a:srgbClr val="FF0000"/>
                </a:solidFill>
              </a:rPr>
              <a:t>lupakan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orang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tua</a:t>
            </a:r>
            <a:r>
              <a:rPr lang="en-US" sz="3600" dirty="0" smtClean="0">
                <a:solidFill>
                  <a:srgbClr val="FF0000"/>
                </a:solidFill>
              </a:rPr>
              <a:t> mu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0"/>
            <a:ext cx="418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Mpay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serem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464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Yang </a:t>
            </a:r>
            <a:r>
              <a:rPr lang="en-US" dirty="0" err="1" smtClean="0">
                <a:solidFill>
                  <a:srgbClr val="FFFF00"/>
                </a:solidFill>
              </a:rPr>
              <a:t>belum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urang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ampura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insya</a:t>
            </a:r>
            <a:r>
              <a:rPr lang="en-US" dirty="0" smtClean="0">
                <a:solidFill>
                  <a:srgbClr val="FFFF00"/>
                </a:solidFill>
              </a:rPr>
              <a:t> Allah </a:t>
            </a:r>
            <a:r>
              <a:rPr lang="en-US" dirty="0" err="1" smtClean="0">
                <a:solidFill>
                  <a:srgbClr val="FFFF00"/>
                </a:solidFill>
              </a:rPr>
              <a:t>nanti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lanjutkan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kalau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berkas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sudah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4" presetClass="exit" presetSubtype="0" fill="hold" grpId="1" nodeType="afterEffect">
                                  <p:stCondLst>
                                    <p:cond delay="3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9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Created by </a:t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Yahya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Hibatullah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Ulul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Al-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Bab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Crew</a:t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Ryo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prayudha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Nur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jaya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El-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ahmed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Fhajar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azmie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Ucuppers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Aliendo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Dhanu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Bambang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Wulandari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Maman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Erlis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Mpay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Yang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Ngeramein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Harun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Kirun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Junet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Mas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Gimant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Thanks To </a:t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Mudir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Babeh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Ikhsan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Ustadz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Ryanto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Bu Um</a:t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Ateng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Uduk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Jablai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And other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Pople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#See You#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FFFF00"/>
                </a:solidFill>
              </a:rPr>
              <a:t>“Islam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itu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mengajar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kan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Kualitas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Bukan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Kuantitas</a:t>
            </a:r>
            <a:r>
              <a:rPr lang="en-US" sz="3600" b="1" i="1" dirty="0" smtClean="0">
                <a:solidFill>
                  <a:srgbClr val="FFFF00"/>
                </a:solidFill>
              </a:rPr>
              <a:t>”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</a:rPr>
              <a:t>Babeh</a:t>
            </a:r>
            <a:r>
              <a:rPr lang="en-US" sz="3600" b="1" dirty="0" smtClean="0">
                <a:solidFill>
                  <a:srgbClr val="FFFF00"/>
                </a:solidFill>
              </a:rPr>
              <a:t>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4" name="trouble-rasta-pandeglang_si-hit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9916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-1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8336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Ryanto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Hoby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Makan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Cita-Cita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Presenter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T:Pandeglang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  t:1992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    l:Selamet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381000"/>
            <a:ext cx="4519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Ustadz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Yanto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r>
              <a:rPr lang="en-US" dirty="0" err="1" smtClean="0"/>
              <a:t>Nama</a:t>
            </a:r>
            <a:r>
              <a:rPr lang="en-US" dirty="0" smtClean="0"/>
              <a:t> :  </a:t>
            </a:r>
            <a:r>
              <a:rPr lang="en-US" sz="3200" dirty="0" err="1" smtClean="0"/>
              <a:t>Yahya</a:t>
            </a:r>
            <a:r>
              <a:rPr lang="en-US" sz="3200" dirty="0" smtClean="0"/>
              <a:t> </a:t>
            </a:r>
            <a:r>
              <a:rPr lang="en-US" sz="3200" dirty="0" err="1" smtClean="0"/>
              <a:t>hibatullah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T: </a:t>
            </a:r>
            <a:r>
              <a:rPr lang="en-US" sz="3200" dirty="0" err="1" smtClean="0"/>
              <a:t>Rangkas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  T: 24-02-1998</a:t>
            </a:r>
            <a:br>
              <a:rPr lang="en-US" sz="3200" dirty="0" smtClean="0"/>
            </a:br>
            <a:r>
              <a:rPr lang="en-US" sz="3200" dirty="0" smtClean="0"/>
              <a:t>	    L: </a:t>
            </a:r>
            <a:r>
              <a:rPr lang="en-US" sz="3200" dirty="0" err="1" smtClean="0"/>
              <a:t>Allhamdulillah</a:t>
            </a:r>
            <a:r>
              <a:rPr lang="en-US" sz="3200" dirty="0" smtClean="0"/>
              <a:t> </a:t>
            </a:r>
            <a:r>
              <a:rPr lang="en-US" sz="3200" dirty="0" err="1" smtClean="0"/>
              <a:t>sehat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Hoby</a:t>
            </a:r>
            <a:r>
              <a:rPr lang="en-US" sz="3200" dirty="0" smtClean="0"/>
              <a:t>: Playing football / </a:t>
            </a:r>
            <a:r>
              <a:rPr lang="en-US" sz="3200" dirty="0" err="1" smtClean="0"/>
              <a:t>ngerjain</a:t>
            </a:r>
            <a:r>
              <a:rPr lang="en-US" sz="3200" dirty="0" smtClean="0"/>
              <a:t> </a:t>
            </a:r>
            <a:r>
              <a:rPr lang="en-US" sz="3200" dirty="0" err="1" smtClean="0"/>
              <a:t>orang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3200" dirty="0" err="1" smtClean="0"/>
              <a:t>Cita-cita</a:t>
            </a:r>
            <a:r>
              <a:rPr lang="en-US" sz="3200" dirty="0" smtClean="0"/>
              <a:t>: </a:t>
            </a:r>
            <a:r>
              <a:rPr lang="en-US" sz="3200" dirty="0" err="1" smtClean="0"/>
              <a:t>Pengusaha</a:t>
            </a:r>
            <a:r>
              <a:rPr lang="en-US" sz="3200" dirty="0" smtClean="0"/>
              <a:t>/ </a:t>
            </a:r>
            <a:r>
              <a:rPr lang="en-US" sz="3200" dirty="0" err="1" smtClean="0"/>
              <a:t>pemain</a:t>
            </a:r>
            <a:r>
              <a:rPr lang="en-US" sz="3200" dirty="0" smtClean="0"/>
              <a:t> bola</a:t>
            </a:r>
            <a:br>
              <a:rPr lang="en-US" sz="3200" dirty="0" smtClean="0"/>
            </a:br>
            <a:r>
              <a:rPr lang="en-US" sz="3200" dirty="0" err="1" smtClean="0"/>
              <a:t>Fb</a:t>
            </a:r>
            <a:r>
              <a:rPr lang="en-US" sz="3200" dirty="0" smtClean="0"/>
              <a:t>: Yahya.hibatullah.7	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962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Yahya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hibatullah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sya’aban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4000" cy="52578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Nama</a:t>
            </a:r>
            <a:r>
              <a:rPr lang="en-US" sz="3200" dirty="0" smtClean="0">
                <a:solidFill>
                  <a:srgbClr val="C00000"/>
                </a:solidFill>
              </a:rPr>
              <a:t> :</a:t>
            </a:r>
            <a:r>
              <a:rPr lang="en-US" sz="3200" dirty="0" err="1" smtClean="0">
                <a:solidFill>
                  <a:srgbClr val="C00000"/>
                </a:solidFill>
              </a:rPr>
              <a:t>Nur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jaya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en-US" sz="3200" dirty="0" err="1" smtClean="0">
                <a:solidFill>
                  <a:srgbClr val="C00000"/>
                </a:solidFill>
              </a:rPr>
              <a:t>Hoby</a:t>
            </a:r>
            <a:r>
              <a:rPr lang="en-US" sz="3200" dirty="0" smtClean="0">
                <a:solidFill>
                  <a:srgbClr val="C00000"/>
                </a:solidFill>
              </a:rPr>
              <a:t>: Playing football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T: </a:t>
            </a:r>
            <a:r>
              <a:rPr lang="en-US" sz="3200" dirty="0" err="1" smtClean="0">
                <a:solidFill>
                  <a:srgbClr val="C00000"/>
                </a:solidFill>
              </a:rPr>
              <a:t>Lebak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  T:18-April 1996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   L: </a:t>
            </a:r>
            <a:r>
              <a:rPr lang="en-US" sz="3200" dirty="0" err="1" smtClean="0">
                <a:solidFill>
                  <a:srgbClr val="C00000"/>
                </a:solidFill>
              </a:rPr>
              <a:t>selamat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en-US" sz="3200" dirty="0" err="1" smtClean="0">
                <a:solidFill>
                  <a:srgbClr val="C00000"/>
                </a:solidFill>
              </a:rPr>
              <a:t>Pesan:Jadilah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diri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sendiri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raih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cita-cita</a:t>
            </a:r>
            <a:r>
              <a:rPr lang="en-US" sz="3200" dirty="0" smtClean="0">
                <a:solidFill>
                  <a:srgbClr val="C00000"/>
                </a:solidFill>
              </a:rPr>
              <a:t> 	           </a:t>
            </a:r>
            <a:r>
              <a:rPr lang="en-US" sz="3200" dirty="0" err="1" smtClean="0">
                <a:solidFill>
                  <a:srgbClr val="C00000"/>
                </a:solidFill>
              </a:rPr>
              <a:t>bahagiakan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orang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tua</a:t>
            </a:r>
            <a:r>
              <a:rPr lang="en-US" sz="3200" dirty="0" smtClean="0">
                <a:solidFill>
                  <a:srgbClr val="C00000"/>
                </a:solidFill>
              </a:rPr>
              <a:t> mu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Nur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jaya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5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Nama</a:t>
            </a:r>
            <a:r>
              <a:rPr lang="en-US" dirty="0" smtClean="0">
                <a:solidFill>
                  <a:srgbClr val="00FF00"/>
                </a:solidFill>
              </a:rPr>
              <a:t>: Ryo </a:t>
            </a:r>
            <a:r>
              <a:rPr lang="en-US" dirty="0" err="1" smtClean="0">
                <a:solidFill>
                  <a:srgbClr val="00FF00"/>
                </a:solidFill>
              </a:rPr>
              <a:t>prayudha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	</a:t>
            </a:r>
            <a:r>
              <a:rPr lang="en-US" dirty="0" err="1" smtClean="0">
                <a:solidFill>
                  <a:srgbClr val="00FF00"/>
                </a:solidFill>
              </a:rPr>
              <a:t>Hoby</a:t>
            </a:r>
            <a:r>
              <a:rPr lang="en-US" dirty="0" smtClean="0">
                <a:solidFill>
                  <a:srgbClr val="00FF00"/>
                </a:solidFill>
              </a:rPr>
              <a:t>: main bola , </a:t>
            </a:r>
            <a:r>
              <a:rPr lang="en-US" dirty="0" err="1" smtClean="0">
                <a:solidFill>
                  <a:srgbClr val="00FF00"/>
                </a:solidFill>
              </a:rPr>
              <a:t>baca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T: Bandar </a:t>
            </a:r>
            <a:r>
              <a:rPr lang="en-US" dirty="0" err="1" smtClean="0">
                <a:solidFill>
                  <a:srgbClr val="00FF00"/>
                </a:solidFill>
              </a:rPr>
              <a:t>lampung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  T:29-07-1997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    L:Selamat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	</a:t>
            </a:r>
            <a:r>
              <a:rPr lang="en-US" dirty="0" err="1" smtClean="0">
                <a:solidFill>
                  <a:srgbClr val="00FF00"/>
                </a:solidFill>
              </a:rPr>
              <a:t>Pesan</a:t>
            </a:r>
            <a:r>
              <a:rPr lang="en-US" dirty="0" smtClean="0">
                <a:solidFill>
                  <a:srgbClr val="00FF00"/>
                </a:solidFill>
              </a:rPr>
              <a:t>: </a:t>
            </a:r>
            <a:r>
              <a:rPr lang="en-US" dirty="0" err="1" smtClean="0">
                <a:solidFill>
                  <a:srgbClr val="00FF00"/>
                </a:solidFill>
              </a:rPr>
              <a:t>Cita-cita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itu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milik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kita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sendiri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		      </a:t>
            </a:r>
            <a:r>
              <a:rPr lang="en-US" dirty="0" err="1" smtClean="0">
                <a:solidFill>
                  <a:srgbClr val="00FF00"/>
                </a:solidFill>
              </a:rPr>
              <a:t>dan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gapai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lahcita-cita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itu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0"/>
            <a:ext cx="57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Ryo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prayudha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fajar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azmi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amrullah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Hoby:Makan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Maen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T:Depok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T:25-03-1998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L:Kadas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kurapan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Pesan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lah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orang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jangan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Cuma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			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manusia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		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381000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Fhajar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azmie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Nama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Asprian</a:t>
            </a: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Hoby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Playing Badminton</a:t>
            </a:r>
          </a:p>
          <a:p>
            <a:pPr lvl="2"/>
            <a:r>
              <a:rPr lang="en-US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Cita</a:t>
            </a:r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Cita</a:t>
            </a:r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Guru</a:t>
            </a:r>
          </a:p>
          <a:p>
            <a:pPr lvl="2"/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T:Padang</a:t>
            </a:r>
          </a:p>
          <a:p>
            <a:pPr lvl="2"/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T:04-09-2000</a:t>
            </a:r>
          </a:p>
          <a:p>
            <a:pPr lvl="2"/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L:Selamat</a:t>
            </a:r>
          </a:p>
          <a:p>
            <a:pPr lvl="2"/>
            <a:r>
              <a:rPr lang="en-US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Pesan</a:t>
            </a:r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: </a:t>
            </a:r>
            <a:r>
              <a:rPr lang="en-US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Jadi</a:t>
            </a:r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lah</a:t>
            </a:r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orang</a:t>
            </a:r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ganteng</a:t>
            </a:r>
            <a:endParaRPr lang="en-US" sz="3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0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Asprian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7040562"/>
          </a:xfrm>
        </p:spPr>
        <p:txBody>
          <a:bodyPr/>
          <a:lstStyle/>
          <a:p>
            <a:r>
              <a:rPr lang="en-US" dirty="0" err="1" smtClean="0">
                <a:solidFill>
                  <a:srgbClr val="00FF00"/>
                </a:solidFill>
              </a:rPr>
              <a:t>Nama</a:t>
            </a:r>
            <a:r>
              <a:rPr lang="en-US" dirty="0" smtClean="0">
                <a:solidFill>
                  <a:srgbClr val="00FF00"/>
                </a:solidFill>
              </a:rPr>
              <a:t>: Yusuf </a:t>
            </a:r>
            <a:r>
              <a:rPr lang="en-US" dirty="0" err="1" smtClean="0">
                <a:solidFill>
                  <a:srgbClr val="00FF00"/>
                </a:solidFill>
              </a:rPr>
              <a:t>ali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ikhsan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	</a:t>
            </a:r>
            <a:r>
              <a:rPr lang="en-US" dirty="0" err="1" smtClean="0">
                <a:solidFill>
                  <a:srgbClr val="00FF00"/>
                </a:solidFill>
              </a:rPr>
              <a:t>Hoby</a:t>
            </a:r>
            <a:r>
              <a:rPr lang="en-US" dirty="0" smtClean="0">
                <a:solidFill>
                  <a:srgbClr val="00FF00"/>
                </a:solidFill>
              </a:rPr>
              <a:t>: </a:t>
            </a:r>
            <a:r>
              <a:rPr lang="en-US" dirty="0" err="1" smtClean="0">
                <a:solidFill>
                  <a:srgbClr val="00FF00"/>
                </a:solidFill>
              </a:rPr>
              <a:t>Berernang</a:t>
            </a:r>
            <a:r>
              <a:rPr lang="en-US" dirty="0" smtClean="0">
                <a:solidFill>
                  <a:srgbClr val="00FF00"/>
                </a:solidFill>
              </a:rPr>
              <a:t>, main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err="1" smtClean="0">
                <a:solidFill>
                  <a:srgbClr val="00FF00"/>
                </a:solidFill>
              </a:rPr>
              <a:t>Cita-Cita</a:t>
            </a:r>
            <a:r>
              <a:rPr lang="en-US" dirty="0" smtClean="0">
                <a:solidFill>
                  <a:srgbClr val="00FF00"/>
                </a:solidFill>
              </a:rPr>
              <a:t>: </a:t>
            </a:r>
            <a:r>
              <a:rPr lang="en-US" dirty="0" err="1" smtClean="0">
                <a:solidFill>
                  <a:srgbClr val="00FF00"/>
                </a:solidFill>
              </a:rPr>
              <a:t>Atlit</a:t>
            </a:r>
            <a:r>
              <a:rPr lang="en-US" dirty="0" smtClean="0">
                <a:solidFill>
                  <a:srgbClr val="00FF00"/>
                </a:solidFill>
              </a:rPr>
              <a:t> &amp; </a:t>
            </a:r>
            <a:r>
              <a:rPr lang="en-US" dirty="0" err="1" smtClean="0">
                <a:solidFill>
                  <a:srgbClr val="00FF00"/>
                </a:solidFill>
              </a:rPr>
              <a:t>Tentara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	T: </a:t>
            </a:r>
            <a:r>
              <a:rPr lang="en-US" dirty="0" err="1" smtClean="0">
                <a:solidFill>
                  <a:srgbClr val="00FF00"/>
                </a:solidFill>
              </a:rPr>
              <a:t>Rangkas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	  t:01-08-2003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	    l:selamet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err="1" smtClean="0">
                <a:solidFill>
                  <a:srgbClr val="00FF00"/>
                </a:solidFill>
              </a:rPr>
              <a:t>Pesan</a:t>
            </a:r>
            <a:r>
              <a:rPr lang="en-US" dirty="0" smtClean="0">
                <a:solidFill>
                  <a:srgbClr val="00FF00"/>
                </a:solidFill>
              </a:rPr>
              <a:t>: </a:t>
            </a:r>
            <a:r>
              <a:rPr lang="en-US" dirty="0" err="1" smtClean="0">
                <a:solidFill>
                  <a:srgbClr val="00FF00"/>
                </a:solidFill>
              </a:rPr>
              <a:t>Jadi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lah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tukang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becak</a:t>
            </a:r>
            <a:r>
              <a:rPr lang="en-US" dirty="0" smtClean="0">
                <a:solidFill>
                  <a:srgbClr val="00FF00"/>
                </a:solidFill>
              </a:rPr>
              <a:t>    			</a:t>
            </a:r>
            <a:r>
              <a:rPr lang="en-US" dirty="0" err="1" smtClean="0">
                <a:solidFill>
                  <a:srgbClr val="00FF00"/>
                </a:solidFill>
              </a:rPr>
              <a:t>T’gusruk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6660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Yusuf Ali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Ikhsan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Nama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Harun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Hoby</a:t>
            </a:r>
            <a:r>
              <a:rPr lang="en-US" dirty="0" smtClean="0">
                <a:solidFill>
                  <a:srgbClr val="FF0000"/>
                </a:solidFill>
              </a:rPr>
              <a:t>: Main Ps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Cita-Cita:Pilot</a:t>
            </a:r>
            <a:r>
              <a:rPr lang="en-US" dirty="0" smtClean="0">
                <a:solidFill>
                  <a:srgbClr val="FF0000"/>
                </a:solidFill>
              </a:rPr>
              <a:t>, Ghost Rider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T:Rangkas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  t:06-April-2008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    l: </a:t>
            </a:r>
            <a:r>
              <a:rPr lang="en-US" dirty="0" err="1" smtClean="0">
                <a:solidFill>
                  <a:srgbClr val="FF0000"/>
                </a:solidFill>
              </a:rPr>
              <a:t>selamet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Pean:Jagalah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sampai</a:t>
            </a:r>
            <a:r>
              <a:rPr lang="en-US" dirty="0" smtClean="0">
                <a:solidFill>
                  <a:srgbClr val="FF0000"/>
                </a:solidFill>
              </a:rPr>
              <a:t> 	 	    </a:t>
            </a:r>
            <a:r>
              <a:rPr lang="en-US" dirty="0" err="1" smtClean="0">
                <a:solidFill>
                  <a:srgbClr val="FF0000"/>
                </a:solidFill>
              </a:rPr>
              <a:t>ompong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0"/>
            <a:ext cx="675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Harun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Yahya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ikhsan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283</TotalTime>
  <Words>153</Words>
  <Application>Microsoft Office PowerPoint</Application>
  <PresentationFormat>On-screen Show (4:3)</PresentationFormat>
  <Paragraphs>90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Flow</vt:lpstr>
      <vt:lpstr>Technic</vt:lpstr>
      <vt:lpstr>Apex</vt:lpstr>
      <vt:lpstr>Verve</vt:lpstr>
      <vt:lpstr>Slide 1</vt:lpstr>
      <vt:lpstr>Nama: Ryanto  Hoby: Makan Cita-Cita: Presenter  T:Pandeglang    t:1992      l:Selamet </vt:lpstr>
      <vt:lpstr>Nama :  Yahya hibatullah  T: Rangkas    T: 24-02-1998      L: Allhamdulillah sehat Hoby: Playing football / ngerjain orang  Cita-cita: Pengusaha/ pemain bola Fb: Yahya.hibatullah.7     </vt:lpstr>
      <vt:lpstr>Slide 4</vt:lpstr>
      <vt:lpstr> Nama: Ryo prayudha  Hoby: main bola , baca T: Bandar lampung   T:29-07-1997     L:Selamat  Pesan: Cita-cita itu milik kita sendiri         dan gapai lahcita-cita itu  </vt:lpstr>
      <vt:lpstr>Nama: fajar azmi amrullah  Hoby:Makan. Maen T:Depok   T:25-03-1998     L:Kadas kurapan  Pesan: Jadi lah orang, jangan Cuma    jadi manusia   </vt:lpstr>
      <vt:lpstr>Slide 7</vt:lpstr>
      <vt:lpstr>Nama: Yusuf ali ikhsan  Hoby: Berernang, main Cita-Cita: Atlit &amp; Tentara  T: Rangkas    t:01-08-2003      l:selamet Pesan: Jadi lah tukang becak       T’gusruk</vt:lpstr>
      <vt:lpstr>Nama: Harun  Hoby: Main Ps Cita-Cita:Pilot, Ghost Rider  T:Rangkas    t:06-April-2008      l: selamet Pean:Jagalah gigi jangan sampai        ompong</vt:lpstr>
      <vt:lpstr>Mariam Alia</vt:lpstr>
      <vt:lpstr>Slide 11</vt:lpstr>
      <vt:lpstr>Slide 12</vt:lpstr>
      <vt:lpstr>Slide 13</vt:lpstr>
      <vt:lpstr>Slide 14</vt:lpstr>
      <vt:lpstr>Slide 15</vt:lpstr>
      <vt:lpstr>Slide 16</vt:lpstr>
      <vt:lpstr>Yang belum ada urang ampura nya insya Allah nanti di lanjutkan kalau berkas nya sudah ada</vt:lpstr>
      <vt:lpstr>Created by  Yahya Hibatullah &amp; Ulul Al-Bab Crew Ryo prayudha Nur jaya El- ahmed Fhajar azmie Ucuppers Aliendo Dhanu Bambang Wulandari Maman Erlis Mpay Yang Ngeramein Harun Kirun Junet Mas Gimant Thanks To  Mudir: Babeh Ikhsan Ustadz Ryanto Bu Um Ateng  Uduk Jablai And other Pople  #See You#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39</cp:revision>
  <dcterms:created xsi:type="dcterms:W3CDTF">2014-08-26T07:55:14Z</dcterms:created>
  <dcterms:modified xsi:type="dcterms:W3CDTF">2014-08-29T09:56:06Z</dcterms:modified>
</cp:coreProperties>
</file>